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85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52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82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94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09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65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07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044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3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42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8B41C-CC68-4980-84B6-19DB6372B8E5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CC52D-7939-4636-B8E1-D8CD17600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61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Acceptance of Online Education in Corporate America and Academia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James Cunningham</a:t>
            </a:r>
          </a:p>
          <a:p>
            <a:r>
              <a:rPr lang="en-US" dirty="0" smtClean="0"/>
              <a:t>jcunningham40@gatech.edu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7815" y="61038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7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90"/>
    </mc:Choice>
    <mc:Fallback>
      <p:transition spd="slow" advTm="13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of Acceptance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exist biases against degrees earned wholly or partially online.</a:t>
            </a:r>
          </a:p>
          <a:p>
            <a:r>
              <a:rPr lang="en-US" dirty="0" smtClean="0"/>
              <a:t>Will an online degree be sufficient to obtain a job, earn a promotion, or switch careers?</a:t>
            </a:r>
          </a:p>
          <a:p>
            <a:r>
              <a:rPr lang="en-US" dirty="0" smtClean="0"/>
              <a:t>How can acceptance of online degrees be improved?</a:t>
            </a:r>
          </a:p>
          <a:p>
            <a:r>
              <a:rPr lang="en-US" dirty="0" smtClean="0"/>
              <a:t>Is there truly value for the student if negative bias cannot be overcome?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26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57"/>
    </mc:Choice>
    <mc:Fallback>
      <p:transition spd="slow" advTm="112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the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Academic survey – targeting university students across America</a:t>
            </a:r>
          </a:p>
          <a:p>
            <a:pPr lvl="1"/>
            <a:r>
              <a:rPr lang="en-US" dirty="0" smtClean="0"/>
              <a:t>Facebook groups, LinkedIn groups, Reddit communities</a:t>
            </a:r>
          </a:p>
          <a:p>
            <a:r>
              <a:rPr lang="en-US" dirty="0" smtClean="0"/>
              <a:t>Professional survey – targeting professionals in the workforce today involved in interview processes</a:t>
            </a:r>
          </a:p>
          <a:p>
            <a:pPr lvl="1"/>
            <a:r>
              <a:rPr lang="en-US" dirty="0" smtClean="0"/>
              <a:t>LinkedIn network, professional associations</a:t>
            </a:r>
            <a:endParaRPr lang="en-US" dirty="0"/>
          </a:p>
          <a:p>
            <a:r>
              <a:rPr lang="en-US" dirty="0" smtClean="0"/>
              <a:t>Interviews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93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876"/>
    </mc:Choice>
    <mc:Fallback>
      <p:transition spd="slow" advTm="240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results are in: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Corporate America</a:t>
            </a:r>
          </a:p>
          <a:p>
            <a:pPr lvl="1"/>
            <a:r>
              <a:rPr lang="en-US" dirty="0" smtClean="0"/>
              <a:t>General consensus is a majority have a neutral or favorable view of online education.</a:t>
            </a:r>
          </a:p>
          <a:p>
            <a:pPr lvl="1"/>
            <a:r>
              <a:rPr lang="en-US" dirty="0" smtClean="0"/>
              <a:t>General neutral opinion on candidates when all things are equal except the delivery method of the degree (online vs. traditional).</a:t>
            </a:r>
          </a:p>
          <a:p>
            <a:pPr lvl="1"/>
            <a:r>
              <a:rPr lang="en-US" dirty="0" smtClean="0"/>
              <a:t>Interviews with executives and C-level roles indicate that today’s concern is more centered around what the candidate can do, rather than the method of acquiring educational credentials.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47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296"/>
    </mc:Choice>
    <mc:Fallback>
      <p:transition spd="slow" advTm="146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results are in: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Academia</a:t>
            </a:r>
          </a:p>
          <a:p>
            <a:pPr lvl="1"/>
            <a:r>
              <a:rPr lang="en-US" dirty="0" smtClean="0"/>
              <a:t>Students remain cautious about the perceived value of online degrees.</a:t>
            </a:r>
          </a:p>
          <a:p>
            <a:pPr lvl="1"/>
            <a:r>
              <a:rPr lang="en-US" dirty="0" smtClean="0"/>
              <a:t>There still exists significant concern that an online degree is not enough to secure new employment or a promotion.</a:t>
            </a:r>
          </a:p>
          <a:p>
            <a:pPr lvl="1"/>
            <a:r>
              <a:rPr lang="en-US" dirty="0" smtClean="0"/>
              <a:t>Some students are concerned that online programs can dilute the value of the school’s brand.</a:t>
            </a:r>
          </a:p>
          <a:p>
            <a:pPr lvl="1"/>
            <a:r>
              <a:rPr lang="en-US" dirty="0" smtClean="0"/>
              <a:t>Faculty &amp; Staff are looking for assurances that their teaching methods &amp; content can be preserved and correctly converted to an online format.</a:t>
            </a:r>
          </a:p>
          <a:p>
            <a:pPr lvl="1"/>
            <a:r>
              <a:rPr lang="en-US" dirty="0" smtClean="0"/>
              <a:t>Faculty &amp; Staff need technical support and assurances that the tools available will work.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33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756"/>
    </mc:Choice>
    <mc:Fallback>
      <p:transition spd="slow" advTm="243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Trends are moving in a positive slope for students and universities.</a:t>
            </a:r>
          </a:p>
          <a:p>
            <a:r>
              <a:rPr lang="en-US" dirty="0" smtClean="0"/>
              <a:t>Action items fall on the university to properly promote the online program and provide assurances to all parties:</a:t>
            </a:r>
          </a:p>
          <a:p>
            <a:pPr lvl="1"/>
            <a:r>
              <a:rPr lang="en-US" dirty="0" smtClean="0"/>
              <a:t>Promote the rigor of the program</a:t>
            </a:r>
          </a:p>
          <a:p>
            <a:pPr lvl="1"/>
            <a:r>
              <a:rPr lang="en-US" dirty="0" smtClean="0"/>
              <a:t>Promote the tech used to administer the program</a:t>
            </a:r>
          </a:p>
          <a:p>
            <a:pPr lvl="2"/>
            <a:r>
              <a:rPr lang="en-US" dirty="0" smtClean="0"/>
              <a:t>Ensure human interaction among remote learners</a:t>
            </a:r>
          </a:p>
          <a:p>
            <a:pPr lvl="1"/>
            <a:r>
              <a:rPr lang="en-US" dirty="0" smtClean="0"/>
              <a:t>Promote the assurance of integrity within the program</a:t>
            </a:r>
          </a:p>
          <a:p>
            <a:r>
              <a:rPr lang="en-US" dirty="0" smtClean="0"/>
              <a:t>Most of this already done, but additional attention should be directed towards the online component.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50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442"/>
    </mc:Choice>
    <mc:Fallback>
      <p:transition spd="slow" advTm="203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350</Words>
  <Application>Microsoft Office PowerPoint</Application>
  <PresentationFormat>Widescreen</PresentationFormat>
  <Paragraphs>34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Acceptance of Online Education in Corporate America and Academia</vt:lpstr>
      <vt:lpstr>The Problem of Acceptance</vt:lpstr>
      <vt:lpstr>Exploring the concept</vt:lpstr>
      <vt:lpstr>The results are in:</vt:lpstr>
      <vt:lpstr>The results are in: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Acceptance of Online Education in Corporate America and Academia</dc:title>
  <dc:creator>James Cunningham</dc:creator>
  <cp:lastModifiedBy>James Cunningham</cp:lastModifiedBy>
  <cp:revision>6</cp:revision>
  <dcterms:created xsi:type="dcterms:W3CDTF">2016-12-12T04:36:24Z</dcterms:created>
  <dcterms:modified xsi:type="dcterms:W3CDTF">2016-12-12T05:36:45Z</dcterms:modified>
</cp:coreProperties>
</file>

<file path=docProps/thumbnail.jpeg>
</file>